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2" r:id="rId4"/>
    <p:sldId id="298" r:id="rId5"/>
    <p:sldId id="277" r:id="rId6"/>
    <p:sldId id="283" r:id="rId7"/>
    <p:sldId id="299" r:id="rId8"/>
    <p:sldId id="300" r:id="rId9"/>
    <p:sldId id="294" r:id="rId10"/>
    <p:sldId id="284" r:id="rId11"/>
    <p:sldId id="295" r:id="rId12"/>
    <p:sldId id="296" r:id="rId13"/>
    <p:sldId id="285" r:id="rId14"/>
    <p:sldId id="286" r:id="rId15"/>
    <p:sldId id="297" r:id="rId16"/>
    <p:sldId id="278" r:id="rId17"/>
    <p:sldId id="287" r:id="rId18"/>
    <p:sldId id="301" r:id="rId19"/>
    <p:sldId id="302" r:id="rId20"/>
    <p:sldId id="303" r:id="rId21"/>
    <p:sldId id="304" r:id="rId22"/>
    <p:sldId id="305" r:id="rId23"/>
    <p:sldId id="288" r:id="rId24"/>
    <p:sldId id="279" r:id="rId25"/>
    <p:sldId id="289" r:id="rId26"/>
    <p:sldId id="306" r:id="rId27"/>
    <p:sldId id="307" r:id="rId28"/>
    <p:sldId id="308" r:id="rId29"/>
    <p:sldId id="290" r:id="rId30"/>
    <p:sldId id="280" r:id="rId31"/>
    <p:sldId id="292" r:id="rId32"/>
    <p:sldId id="293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2F937-005F-4103-B981-5DB4AF9FF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858F4-AECF-41DF-B9C2-0A9C63F440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A794-71A4-4D82-9016-5EC60E8E48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569B9-28BE-483A-989E-2EF85BF31FA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3FB90-B601-4B4F-834F-4EDEA417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436F-6DF7-4D91-AD44-71A634C715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75F9B-8304-46CF-850D-80C20F8692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DBC98-DEC3-472F-9777-DFD4F2B1976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15/06/2019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686-563B-47A3-BB5E-A7E764FA754F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43989-AB55-4C3D-B71E-EC334F8AD0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3E902-CD1E-4958-B470-FAD9B6A6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4472C4"/>
            </a:solidFill>
            <a:prstDash val="solid"/>
            <a:miter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CFD104C-DB9E-4E6E-AA03-88CBA24DFA8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02" y="261061"/>
            <a:ext cx="3066897" cy="2267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F0742EDB-9203-4597-885D-FD9B3E50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29" y="4614629"/>
            <a:ext cx="1297332" cy="1470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F4FE3648-33DE-403B-86DF-740B418BB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119" y="4529891"/>
            <a:ext cx="1319863" cy="16399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110374" y="1993968"/>
            <a:ext cx="9971257" cy="1754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plateform</a:t>
            </a: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</a:t>
            </a: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Prospektor</a:t>
            </a:r>
            <a:endParaRPr lang="en-US" sz="5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942761" cy="1200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3001243" y="3984168"/>
            <a:ext cx="6189518" cy="267765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Présente par 	: ELBAGHAZAOUI Bahaa Eddine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Jury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Président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Rapporteur	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Encadrant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Parrain:	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Défruitage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7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4E4EED-0306-41DC-BEE0-73DC51DA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D4149362-1FCC-475E-94A2-3ED6F80C309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A6F2FE-2A1A-48C4-AF96-251802CBCA73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657E0-02E0-4A2B-9679-ACD23403D8C2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63" y="2546585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22510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7CA6518-7AB2-4AD6-9876-0C1403B7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9C8C6AA-87B6-45EA-962B-AD9673B1132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C8310-242A-4C75-BEC9-AADED4911815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1209D1-59BD-4178-AFA0-1B5FE0478C6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622313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D833A29-0A40-4EB9-8BB9-79366AAFC1F4}"/>
              </a:ext>
            </a:extLst>
          </p:cNvPr>
          <p:cNvSpPr txBox="1"/>
          <p:nvPr/>
        </p:nvSpPr>
        <p:spPr>
          <a:xfrm>
            <a:off x="3746497" y="2662403"/>
            <a:ext cx="8122039" cy="39130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2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2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9" y="2367482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F5CE102-9188-46C4-8793-55115832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27D778EC-57D6-4D72-97EC-7721DF73B5A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7C83A-152B-462B-8BB1-3FD31A0AD98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637489-325D-4021-8B80-D622266239E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1.3 :  Conduite du projet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26235-8A62-42D5-AC6A-CCB7F4BE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63" y="3399455"/>
            <a:ext cx="1907173" cy="19071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503FB9B-8F26-4B8E-BAD4-70C058E9D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408" y="3023509"/>
            <a:ext cx="1911635" cy="191163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8B469F12-4340-44F5-842A-1DCC524D7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520" y="1015642"/>
            <a:ext cx="1968483" cy="19116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CB0E7F82-1911-48FB-AB29-24AD4221B585}"/>
              </a:ext>
            </a:extLst>
          </p:cNvPr>
          <p:cNvSpPr txBox="1"/>
          <p:nvPr/>
        </p:nvSpPr>
        <p:spPr>
          <a:xfrm>
            <a:off x="4860520" y="2933093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Product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Owner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7834EEB-6E31-4527-98EF-2132E0A603A1}"/>
              </a:ext>
            </a:extLst>
          </p:cNvPr>
          <p:cNvSpPr txBox="1"/>
          <p:nvPr/>
        </p:nvSpPr>
        <p:spPr>
          <a:xfrm>
            <a:off x="3254870" y="4935446"/>
            <a:ext cx="191163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Scrum</a:t>
            </a:r>
            <a:b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</a:br>
            <a:r>
              <a: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Master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7238F91-C8B5-4118-9175-D16E5270F1FF}"/>
              </a:ext>
            </a:extLst>
          </p:cNvPr>
          <p:cNvSpPr txBox="1"/>
          <p:nvPr/>
        </p:nvSpPr>
        <p:spPr>
          <a:xfrm>
            <a:off x="6579510" y="5312444"/>
            <a:ext cx="19071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i="0" u="none" strike="noStrike" kern="120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Developpeurs</a:t>
            </a:r>
            <a:endParaRPr lang="fr-FR" sz="1800" i="0" u="none" strike="noStrike" kern="120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AC73DE37-F771-4759-AE8E-C687BEC66479}"/>
              </a:ext>
            </a:extLst>
          </p:cNvPr>
          <p:cNvSpPr txBox="1"/>
          <p:nvPr/>
        </p:nvSpPr>
        <p:spPr>
          <a:xfrm>
            <a:off x="6979148" y="1509793"/>
            <a:ext cx="2565641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1A16D45-A481-4116-A1C3-CAC85047DB96}"/>
              </a:ext>
            </a:extLst>
          </p:cNvPr>
          <p:cNvSpPr txBox="1"/>
          <p:nvPr/>
        </p:nvSpPr>
        <p:spPr>
          <a:xfrm>
            <a:off x="424418" y="3577791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68725956-6F6D-4B87-B0B0-1FB8565D34EE}"/>
              </a:ext>
            </a:extLst>
          </p:cNvPr>
          <p:cNvSpPr txBox="1"/>
          <p:nvPr/>
        </p:nvSpPr>
        <p:spPr>
          <a:xfrm>
            <a:off x="6250271" y="5861669"/>
            <a:ext cx="256564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6B7E076D-43AD-4416-A4EA-2095A1EF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E0365C81-C8CC-484A-AE89-C591C10BC0C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F3FC0-1EC8-45D8-A23A-A3B00D221BCA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225E9-8DE8-41D0-BCEE-262171B7CD1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4D5B7B4-41EA-4C3E-A175-68D9D475A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506B738C-0AEB-4705-AA6A-A815FCF145A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A7BD0-A6EC-4FB5-831C-30F913C3EAB2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8BDAF1-1B0C-49FA-B5F7-E730C93B80B0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591805" y="5061441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7464484" y="1518507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0" name="Picture 24">
            <a:extLst>
              <a:ext uri="{FF2B5EF4-FFF2-40B4-BE49-F238E27FC236}">
                <a16:creationId xmlns:a16="http://schemas.microsoft.com/office/drawing/2014/main" id="{35DE0B4C-16D6-4FE1-BEF5-2DB6E3C3A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3" y="3277657"/>
            <a:ext cx="6096003" cy="35675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32">
            <a:extLst>
              <a:ext uri="{FF2B5EF4-FFF2-40B4-BE49-F238E27FC236}">
                <a16:creationId xmlns:a16="http://schemas.microsoft.com/office/drawing/2014/main" id="{3D34977F-E55F-4728-8544-AB2BAD7DC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35743"/>
            <a:ext cx="6095984" cy="38108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7D238-BC8B-47F4-9379-E77F1F44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C0B34D7-3071-44C6-A846-0F943616152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2BE9C-0C1E-4D30-AE23-A178DF038D86}"/>
              </a:ext>
            </a:extLst>
          </p:cNvPr>
          <p:cNvSpPr txBox="1"/>
          <p:nvPr/>
        </p:nvSpPr>
        <p:spPr>
          <a:xfrm>
            <a:off x="5687366" y="1482041"/>
            <a:ext cx="5590230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02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Analyse et spécification des besoins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E6A7AFC-2ED6-45CE-9B36-260F79FC62FD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55A11"/>
            </a:solidFill>
            <a:prstDash val="solid"/>
            <a:miter/>
          </a:ln>
        </p:spPr>
      </p:cxnSp>
      <p:pic>
        <p:nvPicPr>
          <p:cNvPr id="6" name="Picture 16">
            <a:extLst>
              <a:ext uri="{FF2B5EF4-FFF2-40B4-BE49-F238E27FC236}">
                <a16:creationId xmlns:a16="http://schemas.microsoft.com/office/drawing/2014/main" id="{22A930BD-C2C2-4BBC-AA34-BD7C7090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2" y="3023353"/>
            <a:ext cx="4822179" cy="34025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Créer des anomalies lors de leur exploitation.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Ajouter des attachements aux anomalies qui a crée.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qui a créer.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la liste des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Notifier les exploitants au cas d’un dérangement fatal </a:t>
            </a:r>
            <a:br>
              <a:rPr lang="fr-FR" dirty="0"/>
            </a:br>
            <a:endParaRPr lang="fr-FR" dirty="0"/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0" y="2713860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8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24" y="2426292"/>
            <a:ext cx="96953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suivre et consulter les anomalies par étape, date &amp; criticité.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consulter les attachements liées par anomalies.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Ajouter des attachements aux anomalies qui ne sont pas encore résolu.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Faire des interventions au cas d’une perturbation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0" y="3085238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>
            <a:extLst>
              <a:ext uri="{FF2B5EF4-FFF2-40B4-BE49-F238E27FC236}">
                <a16:creationId xmlns:a16="http://schemas.microsoft.com/office/drawing/2014/main" id="{DBEF3934-C6A1-41B3-981F-A41DA00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096C741B-E440-4A67-908E-1CB375C9D6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76A767B7-7E10-45A3-9F59-50F8D620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71" y="716898"/>
            <a:ext cx="4470922" cy="44709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5EF5A-F71B-489F-8111-FDF9F5E43064}"/>
              </a:ext>
            </a:extLst>
          </p:cNvPr>
          <p:cNvSpPr txBox="1"/>
          <p:nvPr/>
        </p:nvSpPr>
        <p:spPr>
          <a:xfrm>
            <a:off x="2178414" y="1854133"/>
            <a:ext cx="96953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Gérer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Prospecteurs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Exploitants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Géolocalisation (Mine, Zone, Tranchée, Sortie)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Machines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 Consulter 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Tournées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Chantiers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Erreurs </a:t>
            </a:r>
            <a:br>
              <a:rPr lang="fr-FR" sz="3200" dirty="0"/>
            </a:b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416289" y="2844601"/>
            <a:ext cx="1762125" cy="20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8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F11A1-BB5F-4C11-B3A6-5BE74E50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1" y="2139390"/>
            <a:ext cx="4435224" cy="2034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E83376-ABC5-4483-9F08-D38C8F7A8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72" y="4394819"/>
            <a:ext cx="4435224" cy="16232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323A4-2F3F-46AC-B35D-2A4F5968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60" y="2139390"/>
            <a:ext cx="4214225" cy="38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4056-3DF8-481C-9AB3-FAB6AC9E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AF8C1EF-BEA7-49D1-9806-22B1DFDB700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CB103-5831-408C-89FA-D0CF411EC204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B7BC9-1126-4449-801E-0421F8F598F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2.2 : Planning du projet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86852-9947-41ED-B872-302B1BC01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0" y="1137289"/>
            <a:ext cx="7926956" cy="4935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31EE7-3A6A-4752-AB10-4C61CCD442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"/>
          <a:stretch/>
        </p:blipFill>
        <p:spPr>
          <a:xfrm>
            <a:off x="2495796" y="1438836"/>
            <a:ext cx="9404851" cy="493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1BC0897-1E2A-446D-A2B7-BA15A95B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AF9CCBC3-2326-430D-BD57-3F980661C3C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E43F-1C27-4FB4-B58F-D9B6640C5EE7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03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Conception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génerale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 du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projet</a:t>
            </a:r>
            <a:endParaRPr lang="en-US" sz="4400" b="0" i="0" u="none" strike="noStrike" kern="1200" cap="none" spc="0" baseline="0" dirty="0">
              <a:ln>
                <a:solidFill>
                  <a:schemeClr val="tx1"/>
                </a:solidFill>
              </a:ln>
              <a:solidFill>
                <a:srgbClr val="00B05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06A2AC2-E239-4E9F-B616-45279ADECBC3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00B050"/>
            </a:solidFill>
            <a:prstDash val="solid"/>
            <a:miter/>
          </a:ln>
        </p:spPr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6CE57EAB-3EBD-45CB-B5F5-664B244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0" y="2062420"/>
            <a:ext cx="2595560" cy="3429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28600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0E265-AC52-4FCF-9FFE-A89F0F6AE233}"/>
              </a:ext>
            </a:extLst>
          </p:cNvPr>
          <p:cNvSpPr/>
          <p:nvPr/>
        </p:nvSpPr>
        <p:spPr>
          <a:xfrm>
            <a:off x="4393300" y="1571238"/>
            <a:ext cx="2317388" cy="2218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BackOffice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F8133-57B6-4B7A-AFB1-08D4743D9AAC}"/>
              </a:ext>
            </a:extLst>
          </p:cNvPr>
          <p:cNvSpPr/>
          <p:nvPr/>
        </p:nvSpPr>
        <p:spPr>
          <a:xfrm>
            <a:off x="4393300" y="3903628"/>
            <a:ext cx="2317388" cy="2218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FrontOffice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277CE-2D99-4916-8071-06C31A969862}"/>
              </a:ext>
            </a:extLst>
          </p:cNvPr>
          <p:cNvSpPr/>
          <p:nvPr/>
        </p:nvSpPr>
        <p:spPr>
          <a:xfrm>
            <a:off x="7798701" y="1062318"/>
            <a:ext cx="3751464" cy="556708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BackEnd</a:t>
            </a:r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D4BDC-46F4-479F-BEA6-7C3146851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3" y="2182793"/>
            <a:ext cx="10265030" cy="40999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F10A6A-BE9A-4E06-BE50-7E07568A7810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</a:t>
            </a:r>
            <a:r>
              <a:rPr lang="en-US" sz="36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BackEnd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580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AC071-ECA6-4E27-B842-89F707ECF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12" y="1559858"/>
            <a:ext cx="6051176" cy="45383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2C9B45-311B-4560-97F9-029330D15741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BackOffice</a:t>
            </a:r>
          </a:p>
        </p:txBody>
      </p:sp>
    </p:spTree>
    <p:extLst>
      <p:ext uri="{BB962C8B-B14F-4D97-AF65-F5344CB8AC3E}">
        <p14:creationId xmlns:p14="http://schemas.microsoft.com/office/powerpoint/2010/main" val="154513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3C94A-1BE2-4067-9FD3-7DAD204C0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/>
          <a:stretch/>
        </p:blipFill>
        <p:spPr>
          <a:xfrm>
            <a:off x="2892985" y="1896036"/>
            <a:ext cx="6104038" cy="44033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FAC837-E04E-4468-A951-71575896C69B}"/>
              </a:ext>
            </a:extLst>
          </p:cNvPr>
          <p:cNvSpPr/>
          <p:nvPr/>
        </p:nvSpPr>
        <p:spPr>
          <a:xfrm>
            <a:off x="446561" y="961171"/>
            <a:ext cx="109968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Applicative</a:t>
            </a:r>
            <a:r>
              <a:rPr lang="en-US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/ </a:t>
            </a:r>
            <a:r>
              <a:rPr lang="en-US" sz="36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FrontOffice</a:t>
            </a:r>
            <a:endParaRPr 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39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DECBC36-CF91-4FBD-9F84-7EF8412E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AA7AEB99-E236-4FB5-A573-C0997F5334E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B1E58D-3BFD-4222-B5FC-9178878DB55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C05FBB-F605-44AB-A361-1A6D48E95B8A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3.2 : Diagramme des entités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935445-2EE1-4A3E-AF97-F3352F01C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23000"/>
            <a:ext cx="10089776" cy="527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56B21-5A3C-4ACE-B3C3-A2EDD59CC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7116" y="5450805"/>
            <a:ext cx="2799778" cy="1126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352A0B9-6C74-41A3-A20A-34A8736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75"/>
            <a:ext cx="12191996" cy="69343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948B1CCE-A755-42DC-B1FD-B9D27D9B27BD}"/>
              </a:ext>
            </a:extLst>
          </p:cNvPr>
          <p:cNvSpPr/>
          <p:nvPr/>
        </p:nvSpPr>
        <p:spPr>
          <a:xfrm>
            <a:off x="0" y="-58475"/>
            <a:ext cx="12191996" cy="6916475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9A41-D671-448B-83AC-81C828990804}"/>
              </a:ext>
            </a:extLst>
          </p:cNvPr>
          <p:cNvSpPr/>
          <p:nvPr/>
        </p:nvSpPr>
        <p:spPr>
          <a:xfrm>
            <a:off x="1137138" y="1229895"/>
            <a:ext cx="9917719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Introduction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20B67B-4EEB-4865-BDEB-D4AFFBC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311" y="425845"/>
            <a:ext cx="4604433" cy="32646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C6D552-03B4-4F66-9287-ECAE8EC9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40B679A-E770-4956-B48C-465C7E4792A8}"/>
              </a:ext>
            </a:extLst>
          </p:cNvPr>
          <p:cNvSpPr/>
          <p:nvPr/>
        </p:nvSpPr>
        <p:spPr>
          <a:xfrm>
            <a:off x="9522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7816-B98E-4A59-B429-8578EBD03383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04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Implémentation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 de la solution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57C71089-1CAE-4CBE-8BAF-F170C0AD0E71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00000"/>
            </a:solidFill>
            <a:prstDash val="solid"/>
            <a:miter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99D6E31-9150-4EFF-8161-790B4E47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124946"/>
            <a:ext cx="4531071" cy="377588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BD8DA39-B8B9-4642-B592-92FF8BDF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6B5B719-5342-4B91-BD0A-2B5DA5C78ED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70971E-4DE0-4015-A1AE-ED32FC35E08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FA7B9F-CA2C-4300-AD13-C344B78A31C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4.2 : Architecture technique du système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A7955-C060-4F7D-BEFA-52720F1D1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2" y="996436"/>
            <a:ext cx="8649935" cy="5492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04EDB8-C5E9-495B-84C9-0625936BC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62139AF-45ED-47AA-B86D-F5B66DB3637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A5A5A5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405618" y="1293894"/>
            <a:ext cx="8433584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F062BFE-AE54-43D4-BFE9-C125BEEA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44" y="2321561"/>
            <a:ext cx="3810003" cy="38100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011701"/>
            <a:ext cx="3201040" cy="9541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Environnement logiciel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Architecture technique du système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Implémentation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92091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00AC5EB-1616-4ED9-8B52-BA0CA2C1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00D5809-80B7-436A-A817-ECCB4C183D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7143740" y="1508476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01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9C22DB4-110D-4C5D-A555-E410F9956C3A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4472C4"/>
            </a:solidFill>
            <a:prstDash val="solid"/>
            <a:miter/>
          </a:ln>
        </p:spPr>
      </p:cxnSp>
      <p:pic>
        <p:nvPicPr>
          <p:cNvPr id="6" name="Picture 14">
            <a:extLst>
              <a:ext uri="{FF2B5EF4-FFF2-40B4-BE49-F238E27FC236}">
                <a16:creationId xmlns:a16="http://schemas.microsoft.com/office/drawing/2014/main" id="{DD907E79-2462-4BE6-9166-3EDA22E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873831"/>
            <a:ext cx="9502636" cy="3984168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85000"/>
              </a:srgbClr>
            </a:outerShdw>
          </a:effec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5FCDE06F-C352-4F9A-AC43-2BEA2B4D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11394-09EA-4485-8DDE-463E47670CBF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02ACB-888C-40CD-8E5D-1D69919DFE5B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491D24-9B8F-432F-8D0D-AAD10AC7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8"/>
          <a:stretch>
            <a:fillRect/>
          </a:stretch>
        </p:blipFill>
        <p:spPr>
          <a:xfrm>
            <a:off x="0" y="2540002"/>
            <a:ext cx="12191996" cy="43179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723612A8-2295-40EC-81A1-58633213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A79F9B8-9A81-430B-A4B7-87D007DB69E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4F2A67-CCD5-48BF-BC11-3F44550DE76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2D6E59-EFAB-4E9B-B2E2-761CBBF9EFC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2D02D-52AD-4DE3-9B27-C7488ED2BF7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Transformation digitale du Groupe 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85B7454E-D6DF-4D91-921B-7ACD18D7ABD7}"/>
              </a:ext>
            </a:extLst>
          </p:cNvPr>
          <p:cNvSpPr/>
          <p:nvPr/>
        </p:nvSpPr>
        <p:spPr>
          <a:xfrm>
            <a:off x="1493516" y="4287511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Ouverture vers les métiers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6E580271-3B17-4095-98B4-7EDC23D3EBEF}"/>
              </a:ext>
            </a:extLst>
          </p:cNvPr>
          <p:cNvSpPr/>
          <p:nvPr/>
        </p:nvSpPr>
        <p:spPr>
          <a:xfrm>
            <a:off x="1508769" y="1794400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70AD47"/>
          </a:solidFill>
          <a:ln w="12701" cap="flat">
            <a:solidFill>
              <a:srgbClr val="507E32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Flexibilité &amp; Agilité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C93AB4DC-AFA6-4200-83A4-B58FA715B9D5}"/>
              </a:ext>
            </a:extLst>
          </p:cNvPr>
          <p:cNvSpPr/>
          <p:nvPr/>
        </p:nvSpPr>
        <p:spPr>
          <a:xfrm>
            <a:off x="4389129" y="3142472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5A5A5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Principes managériaux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Digital Office</a:t>
            </a:r>
          </a:p>
        </p:txBody>
      </p:sp>
      <p:sp>
        <p:nvSpPr>
          <p:cNvPr id="10" name="Oval 12">
            <a:extLst>
              <a:ext uri="{FF2B5EF4-FFF2-40B4-BE49-F238E27FC236}">
                <a16:creationId xmlns:a16="http://schemas.microsoft.com/office/drawing/2014/main" id="{17F618AE-A15A-496B-A114-3670B4067DA3}"/>
              </a:ext>
            </a:extLst>
          </p:cNvPr>
          <p:cNvSpPr/>
          <p:nvPr/>
        </p:nvSpPr>
        <p:spPr>
          <a:xfrm>
            <a:off x="7269489" y="4315666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D7D31"/>
          </a:solidFill>
          <a:ln w="12701" cap="flat">
            <a:solidFill>
              <a:srgbClr val="AE5A2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Synergies entre les entités Digitales et celles du Système d’Information </a:t>
            </a:r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4C48D702-51C5-448D-B29F-625553F4CBA5}"/>
              </a:ext>
            </a:extLst>
          </p:cNvPr>
          <p:cNvSpPr/>
          <p:nvPr/>
        </p:nvSpPr>
        <p:spPr>
          <a:xfrm>
            <a:off x="7284741" y="1822545"/>
            <a:ext cx="2468870" cy="231648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5B9BD5"/>
          </a:solidFill>
          <a:ln w="12701" cap="flat">
            <a:solidFill>
              <a:srgbClr val="4171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Stimulation et accompagnement à l’innovation </a:t>
            </a:r>
          </a:p>
        </p:txBody>
      </p:sp>
      <p:cxnSp>
        <p:nvCxnSpPr>
          <p:cNvPr id="12" name="Straight Arrow Connector 19">
            <a:extLst>
              <a:ext uri="{FF2B5EF4-FFF2-40B4-BE49-F238E27FC236}">
                <a16:creationId xmlns:a16="http://schemas.microsoft.com/office/drawing/2014/main" id="{79A671A8-5022-4B49-8D5F-EE84AEE5FE7F}"/>
              </a:ext>
            </a:extLst>
          </p:cNvPr>
          <p:cNvCxnSpPr>
            <a:endCxn id="7" idx="1"/>
          </p:cNvCxnSpPr>
          <p:nvPr/>
        </p:nvCxnSpPr>
        <p:spPr>
          <a:xfrm flipH="1">
            <a:off x="3962387" y="5140957"/>
            <a:ext cx="762016" cy="304797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3" name="Straight Arrow Connector 21">
            <a:extLst>
              <a:ext uri="{FF2B5EF4-FFF2-40B4-BE49-F238E27FC236}">
                <a16:creationId xmlns:a16="http://schemas.microsoft.com/office/drawing/2014/main" id="{98244B35-39B2-4CD1-9ABE-DD5789ECA43E}"/>
              </a:ext>
            </a:extLst>
          </p:cNvPr>
          <p:cNvCxnSpPr>
            <a:stCxn id="9" idx="4"/>
            <a:endCxn id="8" idx="1"/>
          </p:cNvCxnSpPr>
          <p:nvPr/>
        </p:nvCxnSpPr>
        <p:spPr>
          <a:xfrm flipH="1" flipV="1">
            <a:off x="3977639" y="2952643"/>
            <a:ext cx="773048" cy="529071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4" name="Straight Arrow Connector 23">
            <a:extLst>
              <a:ext uri="{FF2B5EF4-FFF2-40B4-BE49-F238E27FC236}">
                <a16:creationId xmlns:a16="http://schemas.microsoft.com/office/drawing/2014/main" id="{F9CB6F53-27DF-4154-8A0E-0B1492926DB3}"/>
              </a:ext>
            </a:extLst>
          </p:cNvPr>
          <p:cNvCxnSpPr>
            <a:stCxn id="9" idx="7"/>
            <a:endCxn id="11" idx="3"/>
          </p:cNvCxnSpPr>
          <p:nvPr/>
        </p:nvCxnSpPr>
        <p:spPr>
          <a:xfrm flipV="1">
            <a:off x="6496441" y="2980788"/>
            <a:ext cx="788300" cy="500926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580B06E5-2300-4849-9657-141763338FED}"/>
              </a:ext>
            </a:extLst>
          </p:cNvPr>
          <p:cNvCxnSpPr>
            <a:stCxn id="9" idx="6"/>
            <a:endCxn id="10" idx="3"/>
          </p:cNvCxnSpPr>
          <p:nvPr/>
        </p:nvCxnSpPr>
        <p:spPr>
          <a:xfrm>
            <a:off x="6496441" y="5119716"/>
            <a:ext cx="773048" cy="354193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  <a:tailEnd type="arrow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677442F-7C17-49BB-9A68-51DA6996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7F888-C33B-47DF-B9AA-A348CB542C6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D4A2E5-7570-42B1-8BF9-B7BC2EAEDC6E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Officers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3FEFC5FA-C404-418E-B4CF-E05A3905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3F07EB26-9C46-4FC3-8323-FE069B012D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89827-A8E6-4137-8D68-4554D02EFD2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16922E-DF29-4B00-8D81-0FD9DE8C161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715</Words>
  <Application>Microsoft Office PowerPoint</Application>
  <PresentationFormat>Widescreen</PresentationFormat>
  <Paragraphs>185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Bahnschrift SemiLight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50</cp:revision>
  <dcterms:created xsi:type="dcterms:W3CDTF">2019-06-10T09:55:12Z</dcterms:created>
  <dcterms:modified xsi:type="dcterms:W3CDTF">2019-06-15T15:33:05Z</dcterms:modified>
</cp:coreProperties>
</file>